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Raleway" pitchFamily="2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5"/>
    <p:restoredTop sz="94676"/>
  </p:normalViewPr>
  <p:slideViewPr>
    <p:cSldViewPr snapToGrid="0">
      <p:cViewPr varScale="1">
        <p:scale>
          <a:sx n="214" d="100"/>
          <a:sy n="214" d="100"/>
        </p:scale>
        <p:origin x="408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1622d55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1622d55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9c67055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9c67055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680bf9ad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680bf9ad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430e6bdd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430e6bdd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t="6016" b="6016"/>
          <a:stretch/>
        </p:blipFill>
        <p:spPr>
          <a:xfrm>
            <a:off x="5181200" y="1645500"/>
            <a:ext cx="3471223" cy="19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Mancala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ver. EC327</a:t>
            </a:r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probable-broccoli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with C++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Gameplay</a:t>
            </a:r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79" y="1853850"/>
            <a:ext cx="4428000" cy="316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375" y="1853850"/>
            <a:ext cx="3949508" cy="31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Probable-broccoli: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Aryaman Gupta - Specification Lead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Bora </a:t>
            </a:r>
            <a:r>
              <a:rPr lang="en" sz="1400" dirty="0" err="1"/>
              <a:t>Bulut</a:t>
            </a:r>
            <a:r>
              <a:rPr lang="en" sz="1400" dirty="0"/>
              <a:t> - Documentation lead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Zachary Tan - Technical Lead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Sally Shin - Project Lead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/>
              <a:t>Fariza</a:t>
            </a:r>
            <a:r>
              <a:rPr lang="en" sz="1400" dirty="0"/>
              <a:t> </a:t>
            </a:r>
            <a:r>
              <a:rPr lang="en" sz="1400" dirty="0" err="1"/>
              <a:t>Tasnim</a:t>
            </a:r>
            <a:r>
              <a:rPr lang="en" sz="1400" dirty="0"/>
              <a:t> - Interface Lead</a:t>
            </a:r>
            <a:endParaRPr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Class hierarchy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Backend Logic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User Interface/Ascii art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Audio files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3080"/>
          </a:srgbClr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499825" y="151375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UML Class Diagram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l="12884" t="12914" r="9354" b="13539"/>
          <a:stretch/>
        </p:blipFill>
        <p:spPr>
          <a:xfrm rot="-5400000">
            <a:off x="2309175" y="340900"/>
            <a:ext cx="4164625" cy="51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Game Modes and Features</a:t>
            </a: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2"/>
          </p:nvPr>
        </p:nvSpPr>
        <p:spPr>
          <a:xfrm>
            <a:off x="5197975" y="1059000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 part of our milestones, we were able to implement:</a:t>
            </a:r>
            <a:endParaRPr dirty="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en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different gameplay mode (Avalanche)</a:t>
            </a:r>
            <a:endParaRPr dirty="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en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multiplayer capability of up to 2 players and/or with a competitive AI</a:t>
            </a:r>
            <a:endParaRPr dirty="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-&gt; </a:t>
            </a:r>
            <a:r>
              <a:rPr lang="en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layer-adjustable game selections, and an option to randomize the number of stones and pits on the board</a:t>
            </a:r>
            <a:endParaRPr dirty="0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en" dirty="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user-friendly interface designs by adding ASCII screens and audio functions that enhance the user experience</a:t>
            </a:r>
            <a:endParaRPr sz="14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Handling</a:t>
            </a: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1"/>
          </p:nvPr>
        </p:nvSpPr>
        <p:spPr>
          <a:xfrm>
            <a:off x="730000" y="3195950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Utilised Exceptions (try and catch blocks)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Included in Input_Handling.h</a:t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0609" y="1352625"/>
            <a:ext cx="4430965" cy="25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4879425" y="390350"/>
            <a:ext cx="319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Example Code From main.cpp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Used vectors to store the amount of stones in each pit as it dynamic and easier to integrate in a customisable game.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Example boards from games utilising different amount of pits and stones to showcase effectiveness of vectors: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Utilised STL Library and Vectors</a:t>
            </a:r>
            <a:endParaRPr sz="3000"/>
          </a:p>
        </p:txBody>
      </p:sp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 b="5508"/>
          <a:stretch/>
        </p:blipFill>
        <p:spPr>
          <a:xfrm>
            <a:off x="729450" y="3252925"/>
            <a:ext cx="3365900" cy="16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150" y="3198775"/>
            <a:ext cx="2691725" cy="17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603125" y="58350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Logic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700350" y="1549950"/>
            <a:ext cx="74166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Main takes User Input and calls the MancalaBoard class functions to create the board according to customisable options.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MancalaBoard is created using either user-specified input or randomised numbers. It is outputted to the terminal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The user chooses his move and MancalaPlayer (derived class: Human) makes the move and communicates it with MancalaBoard.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The CPU uses two different algorithms according to the game mode to decide when it’s the CPU’s turn.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729450" y="875775"/>
            <a:ext cx="70212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File Architecture</a:t>
            </a:r>
            <a:endParaRPr b="0"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1070325" y="1549875"/>
            <a:ext cx="7021200" cy="2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latin typeface="Lato"/>
                <a:ea typeface="Lato"/>
                <a:cs typeface="Lato"/>
                <a:sym typeface="Lato"/>
              </a:rPr>
              <a:t>-&gt; The </a:t>
            </a:r>
            <a:r>
              <a:rPr lang="en" sz="1600" b="0" dirty="0" err="1">
                <a:latin typeface="Lato"/>
                <a:ea typeface="Lato"/>
                <a:cs typeface="Lato"/>
                <a:sym typeface="Lato"/>
              </a:rPr>
              <a:t>audiomain.cpp</a:t>
            </a:r>
            <a:r>
              <a:rPr lang="en" sz="1600" b="0" dirty="0">
                <a:latin typeface="Lato"/>
                <a:ea typeface="Lato"/>
                <a:cs typeface="Lato"/>
                <a:sym typeface="Lato"/>
              </a:rPr>
              <a:t> files outputs the possible background music for the user and takes user input for music selection.</a:t>
            </a:r>
            <a:endParaRPr sz="1600" b="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latin typeface="Lato"/>
                <a:ea typeface="Lato"/>
                <a:cs typeface="Lato"/>
                <a:sym typeface="Lato"/>
              </a:rPr>
              <a:t>-&gt; </a:t>
            </a:r>
            <a:r>
              <a:rPr lang="en" sz="1600" b="0" dirty="0" err="1">
                <a:latin typeface="Lato"/>
                <a:ea typeface="Lato"/>
                <a:cs typeface="Lato"/>
                <a:sym typeface="Lato"/>
              </a:rPr>
              <a:t>audiomain.cpp</a:t>
            </a:r>
            <a:r>
              <a:rPr lang="en" sz="1600" b="0" dirty="0">
                <a:latin typeface="Lato"/>
                <a:ea typeface="Lato"/>
                <a:cs typeface="Lato"/>
                <a:sym typeface="Lato"/>
              </a:rPr>
              <a:t> calls </a:t>
            </a:r>
            <a:r>
              <a:rPr lang="en" sz="1600" b="0" dirty="0" err="1">
                <a:latin typeface="Lato"/>
                <a:ea typeface="Lato"/>
                <a:cs typeface="Lato"/>
                <a:sym typeface="Lato"/>
              </a:rPr>
              <a:t>audio.cpp</a:t>
            </a:r>
            <a:r>
              <a:rPr lang="en" sz="1600" b="0" dirty="0">
                <a:latin typeface="Lato"/>
                <a:ea typeface="Lato"/>
                <a:cs typeface="Lato"/>
                <a:sym typeface="Lato"/>
              </a:rPr>
              <a:t> with the selection of music</a:t>
            </a:r>
            <a:endParaRPr sz="1600" b="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latin typeface="Lato"/>
                <a:ea typeface="Lato"/>
                <a:cs typeface="Lato"/>
                <a:sym typeface="Lato"/>
              </a:rPr>
              <a:t>-&gt; </a:t>
            </a:r>
            <a:r>
              <a:rPr lang="en" sz="1600" b="0" dirty="0" err="1">
                <a:latin typeface="Lato"/>
                <a:ea typeface="Lato"/>
                <a:cs typeface="Lato"/>
                <a:sym typeface="Lato"/>
              </a:rPr>
              <a:t>audio.cpp</a:t>
            </a:r>
            <a:r>
              <a:rPr lang="en" sz="1600" b="0" dirty="0">
                <a:latin typeface="Lato"/>
                <a:ea typeface="Lato"/>
                <a:cs typeface="Lato"/>
                <a:sym typeface="Lato"/>
              </a:rPr>
              <a:t> calls the corresponding music file</a:t>
            </a:r>
            <a:br>
              <a:rPr lang="en" sz="1600" b="0" dirty="0">
                <a:latin typeface="Lato"/>
                <a:ea typeface="Lato"/>
                <a:cs typeface="Lato"/>
                <a:sym typeface="Lato"/>
              </a:rPr>
            </a:br>
            <a:r>
              <a:rPr lang="en" sz="1600" b="0" dirty="0">
                <a:latin typeface="Lato"/>
                <a:ea typeface="Lato"/>
                <a:cs typeface="Lato"/>
                <a:sym typeface="Lato"/>
              </a:rPr>
              <a:t>-&gt; Video mode window buffers the sound stream until window is closed</a:t>
            </a:r>
            <a:endParaRPr sz="1600" b="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 rotWithShape="1">
          <a:blip r:embed="rId3">
            <a:alphaModFix/>
          </a:blip>
          <a:srcRect l="50983" t="11454" r="24743" b="9873"/>
          <a:stretch/>
        </p:blipFill>
        <p:spPr>
          <a:xfrm rot="-5400000">
            <a:off x="3676588" y="-341763"/>
            <a:ext cx="1808674" cy="916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and Ascii Titles</a:t>
            </a:r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an easy to follow Game Board that outputs on the Terminal, made using for loops that iterate through the vector Field in MancalaBoard.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Added Ascii Art to make the game more engaging and entertaining in imageout.cpp</a:t>
            </a:r>
            <a:endParaRPr/>
          </a:p>
        </p:txBody>
      </p:sp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b="4534"/>
          <a:stretch/>
        </p:blipFill>
        <p:spPr>
          <a:xfrm>
            <a:off x="5117775" y="3339325"/>
            <a:ext cx="3484075" cy="16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075" y="3491201"/>
            <a:ext cx="4535000" cy="11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382</Words>
  <Application>Microsoft Macintosh PowerPoint</Application>
  <PresentationFormat>On-screen Show (16:9)</PresentationFormat>
  <Paragraphs>46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Lato</vt:lpstr>
      <vt:lpstr>Raleway</vt:lpstr>
      <vt:lpstr>Arial</vt:lpstr>
      <vt:lpstr>Streamline</vt:lpstr>
      <vt:lpstr>Mancala ver. EC327</vt:lpstr>
      <vt:lpstr>Outline </vt:lpstr>
      <vt:lpstr>The UML Class Diagram</vt:lpstr>
      <vt:lpstr>Added Game Modes and Features</vt:lpstr>
      <vt:lpstr>Error Handling</vt:lpstr>
      <vt:lpstr>Utilised STL Library and Vectors</vt:lpstr>
      <vt:lpstr>Game Logic</vt:lpstr>
      <vt:lpstr>Audio File Architecture</vt:lpstr>
      <vt:lpstr>User Interface and Ascii Titles</vt:lpstr>
      <vt:lpstr>Example Gameplay</vt:lpstr>
      <vt:lpstr>Probable-broccoli:  Aryaman Gupta - Specification Lead Bora Bulut - Documentation lead Zachary Tan - Technical Lead Sally Shin - Project Lead Fariza Tasnim - Interface Lead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Mancala ver. EC327</dc:title>
  <cp:lastModifiedBy>Shin, Sally, Adelaide</cp:lastModifiedBy>
  <cp:revision>2</cp:revision>
  <dcterms:modified xsi:type="dcterms:W3CDTF">2021-12-08T05:54:50Z</dcterms:modified>
</cp:coreProperties>
</file>